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A63D0-16DA-49A1-943F-C59EFF805B3F}" type="datetimeFigureOut">
              <a:rPr lang="en-US" smtClean="0"/>
              <a:pPr/>
              <a:t>8/27/2014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E9FAC-1966-4692-B80B-B95567AC793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CB5BDE-0FC0-49ED-838E-B33B55A383FC}" type="datetime1">
              <a:rPr lang="en-US" smtClean="0"/>
              <a:pPr/>
              <a:t>8/27/2014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4ADD5-690F-4756-9E47-DA8FB759B738}" type="datetime1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346DD5-914F-4017-BF1B-AC27597B07D8}" type="datetime1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F3F02-2A88-4AD2-AB04-DF9157EE91F6}" type="datetime1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2047C-D5C9-4D6C-875A-B412967DF9C0}" type="datetime1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CE3A80-BB84-4D21-8DEF-32BE94033586}" type="datetime1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FBD4-741F-4F3B-AE63-711F2E4116CA}" type="datetime1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D8C1D1-C4D7-4C14-BF83-9E110547F852}" type="datetime1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038A1A-0809-4626-B97E-B9D01C7017F6}" type="datetime1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4C5D0E-C4D5-4216-803B-30711C2E8C39}" type="datetime1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25A8D7-E5EB-4D74-97D9-C968640C2F9D}" type="datetime1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E84E19-9B9A-47C8-B334-961BD88B2978}" type="datetime1">
              <a:rPr lang="en-US" smtClean="0"/>
              <a:pPr/>
              <a:t>8/27/2014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Game-Oriented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Valkanova</a:t>
            </a:r>
            <a:r>
              <a:rPr lang="en-GB" dirty="0" smtClean="0"/>
              <a:t> V., Valkanov V.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Rational agent (bounded rationality)</a:t>
            </a:r>
          </a:p>
          <a:p>
            <a:pPr lvl="1"/>
            <a:r>
              <a:rPr lang="en-GB" dirty="0" smtClean="0"/>
              <a:t>Deliberation: determine the goal (intention) using the mental states (Beliefs, Desires, Intention)</a:t>
            </a:r>
          </a:p>
          <a:p>
            <a:pPr lvl="1"/>
            <a:r>
              <a:rPr lang="en-GB" dirty="0" smtClean="0"/>
              <a:t>Means-end-reasoning (planning): select (generate) a suitable test complied the current intention</a:t>
            </a:r>
          </a:p>
          <a:p>
            <a:pPr lvl="2"/>
            <a:r>
              <a:rPr lang="en-GB" dirty="0" smtClean="0"/>
              <a:t>Test are saved in the Digital Library (</a:t>
            </a:r>
            <a:r>
              <a:rPr lang="en-GB" dirty="0" err="1" smtClean="0"/>
              <a:t>DiLibs</a:t>
            </a:r>
            <a:r>
              <a:rPr lang="en-GB" dirty="0" smtClean="0"/>
              <a:t>) of the space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GA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Environment : 3D world, different way of movement, static or random generated routes, control points and traffic rules.</a:t>
            </a:r>
          </a:p>
          <a:p>
            <a:r>
              <a:rPr lang="en-GB" dirty="0" smtClean="0"/>
              <a:t>Beliefs: reached control points.</a:t>
            </a:r>
          </a:p>
          <a:p>
            <a:r>
              <a:rPr lang="en-GB" dirty="0" smtClean="0"/>
              <a:t>Desires: </a:t>
            </a:r>
            <a:r>
              <a:rPr lang="en-GB" dirty="0" smtClean="0"/>
              <a:t>possible events (or situation) related to </a:t>
            </a:r>
            <a:r>
              <a:rPr lang="en-GB" dirty="0" smtClean="0"/>
              <a:t>the control point.</a:t>
            </a:r>
          </a:p>
          <a:p>
            <a:r>
              <a:rPr lang="en-GB" dirty="0" smtClean="0"/>
              <a:t>Intention: an event from the desires (e.g. randomly selected)</a:t>
            </a:r>
            <a:r>
              <a:rPr lang="en-GB" dirty="0" smtClean="0"/>
              <a:t>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BDI architecture of GA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mtClean="0"/>
              <a:t>Thank you!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Game-oriented education,  supported in the Virtual Education Space</a:t>
            </a:r>
          </a:p>
          <a:p>
            <a:endParaRPr lang="en-GB" dirty="0" smtClean="0"/>
          </a:p>
          <a:p>
            <a:r>
              <a:rPr lang="en-GB" dirty="0" smtClean="0"/>
              <a:t>Described in details in the PhD Thesis: V. </a:t>
            </a:r>
            <a:r>
              <a:rPr lang="en-GB" dirty="0" err="1" smtClean="0"/>
              <a:t>Valkanova</a:t>
            </a:r>
            <a:r>
              <a:rPr lang="en-GB" dirty="0" smtClean="0"/>
              <a:t> “Virtual Education Space for the Secondary School” 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Introduction 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Game-based learning (GBL) is a type of game play that has defined learning outcomes;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Generally, game based learning is designed to balance subject matter with game play and the ability of the player to retain and apply said subject matter to the real world;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Game-Based Learning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Increasing attractiveness and creativity of the students;</a:t>
            </a:r>
          </a:p>
          <a:p>
            <a:pPr algn="just"/>
            <a:r>
              <a:rPr lang="en-US" dirty="0" smtClean="0"/>
              <a:t>Simplifying the complex matter;</a:t>
            </a:r>
          </a:p>
          <a:p>
            <a:pPr algn="just"/>
            <a:r>
              <a:rPr lang="en-US" dirty="0" smtClean="0"/>
              <a:t>A good way of testing acquired knowledge;</a:t>
            </a:r>
          </a:p>
          <a:p>
            <a:pPr algn="just"/>
            <a:r>
              <a:rPr lang="en-US" dirty="0" smtClean="0"/>
              <a:t>Personalized education;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Motivation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DeLC</a:t>
            </a:r>
            <a:r>
              <a:rPr lang="en-GB" dirty="0" smtClean="0"/>
              <a:t> Infrastructure </a:t>
            </a:r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143001" y="1481138"/>
          <a:ext cx="6781800" cy="4525962"/>
        </p:xfrm>
        <a:graphic>
          <a:graphicData uri="http://schemas.openxmlformats.org/presentationml/2006/ole">
            <p:oleObj spid="_x0000_s1026" name="Visio" r:id="rId3" imgW="6410510" imgH="6839085" progId="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3429000" y="1219200"/>
            <a:ext cx="2286000" cy="838200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GB" dirty="0" smtClean="0"/>
              <a:t>Game Agent (GA):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 smtClean="0"/>
              <a:t>Hold and control  the game logic and user game play;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 smtClean="0"/>
              <a:t>Transparent for the student;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 smtClean="0"/>
              <a:t>Collect personal information for the player – strategy, typical mistakes</a:t>
            </a:r>
            <a:r>
              <a:rPr lang="en-GB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 smtClean="0"/>
              <a:t>Adapt the game according the requirements of the teacher</a:t>
            </a:r>
            <a:endParaRPr lang="en-GB" dirty="0" smtClean="0"/>
          </a:p>
          <a:p>
            <a:pPr algn="just">
              <a:buNone/>
            </a:pPr>
            <a:r>
              <a:rPr lang="en-GB" dirty="0" smtClean="0"/>
              <a:t>Personal Agent (PA):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 smtClean="0"/>
              <a:t> analyzing information from GA (about players);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 smtClean="0"/>
              <a:t> Make conclusions about mistakes, make plans for the next game steps (educational issues);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extend the current structure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Architecture </a:t>
            </a:r>
            <a:endParaRPr lang="en-GB" dirty="0"/>
          </a:p>
        </p:txBody>
      </p:sp>
      <p:pic>
        <p:nvPicPr>
          <p:cNvPr id="2050" name="Picture 2" descr="C:\Documents and Settings\Vladimir Valkanov\Desktop\schem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57914"/>
            <a:ext cx="7086600" cy="4729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GB" dirty="0" smtClean="0"/>
              <a:t>Divided in two parts: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 smtClean="0"/>
              <a:t>Game World – virtual 3D world, which is visible for the players and GA. The games are presented here. </a:t>
            </a:r>
          </a:p>
          <a:p>
            <a:pPr algn="just">
              <a:buFont typeface="Arial" pitchFamily="34" charset="0"/>
              <a:buChar char="•"/>
            </a:pPr>
            <a:r>
              <a:rPr lang="en-GB" dirty="0" smtClean="0"/>
              <a:t>Meta World – invisible for the players. Here different type of information is recorded (game results, data used for personalization and adaptation</a:t>
            </a:r>
            <a:r>
              <a:rPr lang="en-GB" dirty="0" smtClean="0"/>
              <a:t>). Communication with the PA of teachers and CA (Creativity Agent). Interface to the Creativity Environment.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Agents’ Environment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player navigate avatar, bike or car in city environment to check his knowledge about traffic rules.</a:t>
            </a:r>
          </a:p>
          <a:p>
            <a:r>
              <a:rPr lang="en-GB" dirty="0" smtClean="0"/>
              <a:t>The task is to pass over a specific ( or random generated ) route. </a:t>
            </a:r>
          </a:p>
          <a:p>
            <a:r>
              <a:rPr lang="en-GB" dirty="0" smtClean="0"/>
              <a:t>There is a specific control points on the route – crossing, traffic lights etc.</a:t>
            </a:r>
          </a:p>
          <a:p>
            <a:r>
              <a:rPr lang="en-GB" dirty="0" smtClean="0"/>
              <a:t>At the specific points different type of questions (tests) are presented.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14th Workshop SEERE, Sinaia, Romania 24th-30th August 2014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First game - prototype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</TotalTime>
  <Words>534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Concourse</vt:lpstr>
      <vt:lpstr>Visio</vt:lpstr>
      <vt:lpstr>Game-Oriented Learning</vt:lpstr>
      <vt:lpstr>Introduction </vt:lpstr>
      <vt:lpstr>Game-Based Learning</vt:lpstr>
      <vt:lpstr>Motivation</vt:lpstr>
      <vt:lpstr>DeLC Infrastructure </vt:lpstr>
      <vt:lpstr>To extend the current structure</vt:lpstr>
      <vt:lpstr>Architecture </vt:lpstr>
      <vt:lpstr>Agents’ Environment</vt:lpstr>
      <vt:lpstr>First game - prototype</vt:lpstr>
      <vt:lpstr>GA</vt:lpstr>
      <vt:lpstr>Basic BDI architecture of GA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Game-Oriented Learning</dc:title>
  <dc:creator/>
  <cp:lastModifiedBy> Vladimir Valkanov</cp:lastModifiedBy>
  <cp:revision>42</cp:revision>
  <dcterms:created xsi:type="dcterms:W3CDTF">2006-08-16T00:00:00Z</dcterms:created>
  <dcterms:modified xsi:type="dcterms:W3CDTF">2014-08-27T06:06:01Z</dcterms:modified>
</cp:coreProperties>
</file>